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99" r:id="rId3"/>
    <p:sldId id="300" r:id="rId4"/>
    <p:sldId id="302" r:id="rId5"/>
    <p:sldId id="301" r:id="rId6"/>
    <p:sldId id="317" r:id="rId7"/>
    <p:sldId id="312" r:id="rId8"/>
    <p:sldId id="304" r:id="rId9"/>
    <p:sldId id="308" r:id="rId10"/>
    <p:sldId id="313" r:id="rId11"/>
    <p:sldId id="314" r:id="rId12"/>
    <p:sldId id="315" r:id="rId13"/>
    <p:sldId id="316" r:id="rId14"/>
    <p:sldId id="260" r:id="rId15"/>
  </p:sldIdLst>
  <p:sldSz cx="12192000" cy="6858000"/>
  <p:notesSz cx="6858000" cy="9144000"/>
  <p:embeddedFontLst>
    <p:embeddedFont>
      <p:font typeface="Calibri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756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2963622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60067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98733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254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508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>
            <a:alphaModFix/>
          </a:blip>
          <a:stretch>
            <a:fillRect l="-999" r="-999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77580" y="-72723"/>
            <a:ext cx="12368462" cy="687136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Shape 85"/>
          <p:cNvSpPr/>
          <p:nvPr/>
        </p:nvSpPr>
        <p:spPr>
          <a:xfrm>
            <a:off x="462116" y="1905000"/>
            <a:ext cx="11238271" cy="6095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 b="1" dirty="0" smtClean="0">
                <a:solidFill>
                  <a:schemeClr val="lt1"/>
                </a:solidFill>
              </a:rPr>
              <a:t>BẢO VỆ ĐỒ ÁN SEM II</a:t>
            </a:r>
            <a:endParaRPr lang="en-US" sz="3200" b="1" i="0" u="none" strike="noStrike" cap="none" dirty="0">
              <a:solidFill>
                <a:schemeClr val="lt1"/>
              </a:solidFill>
              <a:sym typeface="Arial"/>
            </a:endParaRPr>
          </a:p>
        </p:txBody>
      </p:sp>
      <p:sp>
        <p:nvSpPr>
          <p:cNvPr id="4" name="Shape 85"/>
          <p:cNvSpPr/>
          <p:nvPr/>
        </p:nvSpPr>
        <p:spPr>
          <a:xfrm>
            <a:off x="462115" y="2616201"/>
            <a:ext cx="11238271" cy="457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1" dirty="0" err="1" smtClean="0">
                <a:solidFill>
                  <a:schemeClr val="lt1"/>
                </a:solidFill>
              </a:rPr>
              <a:t>Phần</a:t>
            </a:r>
            <a:r>
              <a:rPr lang="en-US" sz="2800" b="1" dirty="0" smtClean="0">
                <a:solidFill>
                  <a:schemeClr val="lt1"/>
                </a:solidFill>
              </a:rPr>
              <a:t> </a:t>
            </a:r>
            <a:r>
              <a:rPr lang="en-US" sz="2800" b="1" dirty="0" err="1" smtClean="0">
                <a:solidFill>
                  <a:schemeClr val="lt1"/>
                </a:solidFill>
              </a:rPr>
              <a:t>mềm</a:t>
            </a:r>
            <a:r>
              <a:rPr lang="en-US" sz="2800" b="1" dirty="0" smtClean="0">
                <a:solidFill>
                  <a:schemeClr val="lt1"/>
                </a:solidFill>
              </a:rPr>
              <a:t> </a:t>
            </a:r>
            <a:r>
              <a:rPr lang="en-US" sz="2800" b="1" dirty="0" err="1" smtClean="0">
                <a:solidFill>
                  <a:schemeClr val="lt1"/>
                </a:solidFill>
              </a:rPr>
              <a:t>quản</a:t>
            </a:r>
            <a:r>
              <a:rPr lang="en-US" sz="2800" b="1" dirty="0" smtClean="0">
                <a:solidFill>
                  <a:schemeClr val="lt1"/>
                </a:solidFill>
              </a:rPr>
              <a:t> </a:t>
            </a:r>
            <a:r>
              <a:rPr lang="en-US" sz="2800" b="1" dirty="0" err="1" smtClean="0">
                <a:solidFill>
                  <a:schemeClr val="lt1"/>
                </a:solidFill>
              </a:rPr>
              <a:t>lý</a:t>
            </a:r>
            <a:r>
              <a:rPr lang="en-US" sz="2800" b="1" dirty="0" smtClean="0">
                <a:solidFill>
                  <a:schemeClr val="lt1"/>
                </a:solidFill>
              </a:rPr>
              <a:t> </a:t>
            </a:r>
            <a:r>
              <a:rPr lang="en-US" sz="2800" b="1" dirty="0" err="1" smtClean="0">
                <a:solidFill>
                  <a:schemeClr val="lt1"/>
                </a:solidFill>
              </a:rPr>
              <a:t>sinh</a:t>
            </a:r>
            <a:r>
              <a:rPr lang="en-US" sz="2800" b="1" dirty="0" smtClean="0">
                <a:solidFill>
                  <a:schemeClr val="lt1"/>
                </a:solidFill>
              </a:rPr>
              <a:t> </a:t>
            </a:r>
            <a:r>
              <a:rPr lang="en-US" sz="2800" b="1" dirty="0" err="1" smtClean="0">
                <a:solidFill>
                  <a:schemeClr val="lt1"/>
                </a:solidFill>
              </a:rPr>
              <a:t>viên</a:t>
            </a:r>
            <a:endParaRPr lang="en-US" sz="2800" b="1" i="0" u="none" strike="noStrike" cap="none" dirty="0">
              <a:solidFill>
                <a:schemeClr val="lt1"/>
              </a:solidFill>
              <a:sym typeface="Arial"/>
            </a:endParaRPr>
          </a:p>
        </p:txBody>
      </p:sp>
      <p:sp>
        <p:nvSpPr>
          <p:cNvPr id="5" name="Shape 85"/>
          <p:cNvSpPr/>
          <p:nvPr/>
        </p:nvSpPr>
        <p:spPr>
          <a:xfrm>
            <a:off x="2819400" y="3361431"/>
            <a:ext cx="6400800" cy="266539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 b="1" dirty="0" smtClean="0">
                <a:solidFill>
                  <a:schemeClr val="lt1"/>
                </a:solidFill>
              </a:rPr>
              <a:t>Lớp:   C1905M   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 b="1" dirty="0" err="1" smtClean="0">
                <a:solidFill>
                  <a:schemeClr val="lt1"/>
                </a:solidFill>
              </a:rPr>
              <a:t>Nhóm</a:t>
            </a:r>
            <a:r>
              <a:rPr lang="en-US" sz="2000" b="1" dirty="0" smtClean="0">
                <a:solidFill>
                  <a:schemeClr val="lt1"/>
                </a:solidFill>
              </a:rPr>
              <a:t>: 3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 b="1" dirty="0">
                <a:solidFill>
                  <a:schemeClr val="lt1"/>
                </a:solidFill>
              </a:rPr>
              <a:t>	</a:t>
            </a:r>
            <a:r>
              <a:rPr lang="en-US" sz="2000" b="1" dirty="0" smtClean="0">
                <a:solidFill>
                  <a:schemeClr val="lt1"/>
                </a:solidFill>
              </a:rPr>
              <a:t>1. </a:t>
            </a:r>
            <a:r>
              <a:rPr lang="en-US" sz="2000" b="1" dirty="0" err="1" smtClean="0">
                <a:solidFill>
                  <a:schemeClr val="lt1"/>
                </a:solidFill>
              </a:rPr>
              <a:t>Ngô</a:t>
            </a:r>
            <a:r>
              <a:rPr lang="en-US" sz="2000" b="1" dirty="0" smtClean="0">
                <a:solidFill>
                  <a:schemeClr val="lt1"/>
                </a:solidFill>
              </a:rPr>
              <a:t> </a:t>
            </a:r>
            <a:r>
              <a:rPr lang="en-US" sz="2000" b="1" dirty="0" err="1" smtClean="0">
                <a:solidFill>
                  <a:schemeClr val="lt1"/>
                </a:solidFill>
              </a:rPr>
              <a:t>Văn</a:t>
            </a:r>
            <a:r>
              <a:rPr lang="en-US" sz="2000" b="1" dirty="0" smtClean="0">
                <a:solidFill>
                  <a:schemeClr val="lt1"/>
                </a:solidFill>
              </a:rPr>
              <a:t> </a:t>
            </a:r>
            <a:r>
              <a:rPr lang="en-US" sz="2000" b="1" dirty="0" err="1" smtClean="0">
                <a:solidFill>
                  <a:schemeClr val="lt1"/>
                </a:solidFill>
              </a:rPr>
              <a:t>Thuyết</a:t>
            </a:r>
            <a:endParaRPr lang="en-US" sz="2000" b="1" dirty="0" smtClean="0">
              <a:solidFill>
                <a:schemeClr val="lt1"/>
              </a:solidFill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endParaRPr lang="en-US" sz="2000" b="1" dirty="0" smtClean="0">
              <a:solidFill>
                <a:schemeClr val="lt1"/>
              </a:solidFill>
            </a:endParaRPr>
          </a:p>
          <a:p>
            <a:pPr lvl="0">
              <a:lnSpc>
                <a:spcPct val="150000"/>
              </a:lnSpc>
              <a:buSzPct val="25000"/>
            </a:pPr>
            <a:r>
              <a:rPr lang="en-US" sz="2000" b="1" dirty="0">
                <a:solidFill>
                  <a:schemeClr val="lt1"/>
                </a:solidFill>
              </a:rPr>
              <a:t>	</a:t>
            </a:r>
            <a:r>
              <a:rPr lang="en-US" sz="2000" b="1" dirty="0" err="1" smtClean="0">
                <a:solidFill>
                  <a:schemeClr val="lt1"/>
                </a:solidFill>
              </a:rPr>
              <a:t>Giảng</a:t>
            </a:r>
            <a:r>
              <a:rPr lang="en-US" sz="2000" b="1" dirty="0" smtClean="0">
                <a:solidFill>
                  <a:schemeClr val="lt1"/>
                </a:solidFill>
              </a:rPr>
              <a:t> </a:t>
            </a:r>
            <a:r>
              <a:rPr lang="en-US" sz="2000" b="1" dirty="0" err="1" smtClean="0">
                <a:solidFill>
                  <a:schemeClr val="lt1"/>
                </a:solidFill>
              </a:rPr>
              <a:t>viên</a:t>
            </a:r>
            <a:r>
              <a:rPr lang="en-US" sz="2000" b="1" dirty="0" smtClean="0">
                <a:solidFill>
                  <a:schemeClr val="lt1"/>
                </a:solidFill>
              </a:rPr>
              <a:t> </a:t>
            </a:r>
            <a:r>
              <a:rPr lang="en-US" sz="2000" b="1" dirty="0" err="1" smtClean="0">
                <a:solidFill>
                  <a:schemeClr val="lt1"/>
                </a:solidFill>
              </a:rPr>
              <a:t>hướng</a:t>
            </a:r>
            <a:r>
              <a:rPr lang="en-US" sz="2000" b="1" dirty="0" smtClean="0">
                <a:solidFill>
                  <a:schemeClr val="lt1"/>
                </a:solidFill>
              </a:rPr>
              <a:t> </a:t>
            </a:r>
            <a:r>
              <a:rPr lang="en-US" sz="2000" b="1" dirty="0" err="1" smtClean="0">
                <a:solidFill>
                  <a:schemeClr val="lt1"/>
                </a:solidFill>
              </a:rPr>
              <a:t>dẫn</a:t>
            </a:r>
            <a:r>
              <a:rPr lang="en-US" sz="2000" b="1" dirty="0" smtClean="0">
                <a:solidFill>
                  <a:schemeClr val="lt1"/>
                </a:solidFill>
              </a:rPr>
              <a:t>: </a:t>
            </a:r>
            <a:r>
              <a:rPr lang="vi-VN" sz="2000" b="1" dirty="0">
                <a:solidFill>
                  <a:schemeClr val="bg1"/>
                </a:solidFill>
              </a:rPr>
              <a:t>Đặng Minh Tuấn</a:t>
            </a:r>
            <a:endParaRPr lang="en-US" sz="2000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GIAO DIỆN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177800" indent="0">
              <a:lnSpc>
                <a:spcPct val="100000"/>
              </a:lnSpc>
              <a:buNone/>
            </a:pPr>
            <a:r>
              <a:rPr lang="en-US" dirty="0" err="1" smtClean="0"/>
              <a:t>Màn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trang</a:t>
            </a:r>
            <a:r>
              <a:rPr lang="en-US" dirty="0" smtClean="0"/>
              <a:t> </a:t>
            </a:r>
            <a:r>
              <a:rPr lang="en-US" dirty="0" err="1" smtClean="0"/>
              <a:t>chủ</a:t>
            </a:r>
            <a:r>
              <a:rPr lang="en-US" dirty="0" smtClean="0"/>
              <a:t>: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371600"/>
            <a:ext cx="8212138" cy="49377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08288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GIAO DIỆN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177800" indent="0">
              <a:lnSpc>
                <a:spcPct val="100000"/>
              </a:lnSpc>
              <a:buNone/>
            </a:pPr>
            <a:r>
              <a:rPr lang="en-US" dirty="0" err="1" smtClean="0"/>
              <a:t>Màn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tài</a:t>
            </a:r>
            <a:r>
              <a:rPr lang="en-US" dirty="0" smtClean="0"/>
              <a:t> </a:t>
            </a:r>
            <a:r>
              <a:rPr lang="en-US" dirty="0" err="1" smtClean="0"/>
              <a:t>khoản</a:t>
            </a:r>
            <a:r>
              <a:rPr lang="en-US" dirty="0" smtClean="0"/>
              <a:t>: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295400"/>
            <a:ext cx="9507538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49571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GIAO DIỆN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177800" indent="0">
              <a:lnSpc>
                <a:spcPct val="100000"/>
              </a:lnSpc>
              <a:buNone/>
            </a:pPr>
            <a:r>
              <a:rPr lang="en-US" dirty="0" err="1" smtClean="0"/>
              <a:t>Màn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viên</a:t>
            </a:r>
            <a:r>
              <a:rPr lang="en-US" dirty="0" smtClean="0"/>
              <a:t>, </a:t>
            </a:r>
            <a:r>
              <a:rPr lang="en-US" dirty="0" err="1" smtClean="0"/>
              <a:t>Khoá</a:t>
            </a:r>
            <a:r>
              <a:rPr lang="en-US" dirty="0" smtClean="0"/>
              <a:t> </a:t>
            </a:r>
            <a:r>
              <a:rPr lang="en-US" dirty="0" err="1" smtClean="0"/>
              <a:t>học</a:t>
            </a:r>
            <a:r>
              <a:rPr lang="en-US" dirty="0" smtClean="0"/>
              <a:t>, </a:t>
            </a:r>
            <a:r>
              <a:rPr lang="en-US" dirty="0" err="1" smtClean="0"/>
              <a:t>lớp</a:t>
            </a:r>
            <a:r>
              <a:rPr lang="en-US" dirty="0" smtClean="0"/>
              <a:t> </a:t>
            </a:r>
            <a:r>
              <a:rPr lang="en-US" dirty="0" err="1" smtClean="0"/>
              <a:t>học</a:t>
            </a:r>
            <a:r>
              <a:rPr lang="en-US" dirty="0" smtClean="0"/>
              <a:t>: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371600"/>
            <a:ext cx="5943600" cy="3581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7860" y="1451124"/>
            <a:ext cx="5313363" cy="35119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68459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GIAO DIỆN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177800" indent="0">
              <a:lnSpc>
                <a:spcPct val="100000"/>
              </a:lnSpc>
              <a:buNone/>
            </a:pPr>
            <a:r>
              <a:rPr lang="en-US" dirty="0" err="1" smtClean="0"/>
              <a:t>Màn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/>
              <a:t> </a:t>
            </a:r>
            <a:r>
              <a:rPr lang="en-US" dirty="0" err="1" smtClean="0"/>
              <a:t>môn</a:t>
            </a:r>
            <a:r>
              <a:rPr lang="en-US" dirty="0" smtClean="0"/>
              <a:t> </a:t>
            </a:r>
            <a:r>
              <a:rPr lang="en-US" dirty="0" err="1" smtClean="0"/>
              <a:t>học</a:t>
            </a:r>
            <a:r>
              <a:rPr lang="en-US" dirty="0" smtClean="0"/>
              <a:t>: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447801"/>
            <a:ext cx="8385175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64290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 l="-999" r="-999"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>
            <a:off x="3387741" y="1855800"/>
            <a:ext cx="5501186" cy="7078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b="1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THANK FOR </a:t>
            </a:r>
            <a:r>
              <a:rPr lang="en-US" sz="4000" b="1" dirty="0" smtClean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WATCH!</a:t>
            </a:r>
            <a:endParaRPr lang="en-US" sz="4000" b="1" dirty="0">
              <a:solidFill>
                <a:srgbClr val="3A383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NỘI DUNG TRÌNH BÀY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812800" indent="-457200">
              <a:lnSpc>
                <a:spcPct val="150000"/>
              </a:lnSpc>
              <a:buFont typeface="Wingdings" pitchFamily="2" charset="2"/>
              <a:buChar char="§"/>
            </a:pPr>
            <a:r>
              <a:rPr lang="vi-VN" dirty="0"/>
              <a:t>Tổng quan đề tài</a:t>
            </a:r>
          </a:p>
          <a:p>
            <a:pPr marL="812800" indent="-45720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 err="1" smtClean="0"/>
              <a:t>Biểu</a:t>
            </a:r>
            <a:r>
              <a:rPr lang="en-US" dirty="0" smtClean="0"/>
              <a:t> </a:t>
            </a:r>
            <a:r>
              <a:rPr lang="en-US" dirty="0" err="1" smtClean="0"/>
              <a:t>đồ</a:t>
            </a:r>
            <a:r>
              <a:rPr lang="en-US" dirty="0" smtClean="0"/>
              <a:t> </a:t>
            </a:r>
            <a:r>
              <a:rPr lang="en-US" dirty="0" err="1" smtClean="0"/>
              <a:t>luồng</a:t>
            </a:r>
            <a:r>
              <a:rPr lang="en-US" dirty="0" smtClean="0"/>
              <a:t> </a:t>
            </a:r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</a:t>
            </a:r>
            <a:r>
              <a:rPr lang="en-US" dirty="0" err="1" smtClean="0"/>
              <a:t>mức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</a:t>
            </a:r>
            <a:r>
              <a:rPr lang="en-US" dirty="0" err="1" smtClean="0"/>
              <a:t>cảnh</a:t>
            </a:r>
            <a:endParaRPr lang="en-US" dirty="0" smtClean="0"/>
          </a:p>
          <a:p>
            <a:pPr marL="812800" indent="-45720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 err="1" smtClean="0"/>
              <a:t>Sơ</a:t>
            </a:r>
            <a:r>
              <a:rPr lang="en-US" dirty="0" smtClean="0"/>
              <a:t> </a:t>
            </a:r>
            <a:r>
              <a:rPr lang="en-US" dirty="0" err="1" smtClean="0"/>
              <a:t>đồ</a:t>
            </a:r>
            <a:r>
              <a:rPr lang="en-US" dirty="0" smtClean="0"/>
              <a:t> </a:t>
            </a:r>
            <a:r>
              <a:rPr lang="en-US" dirty="0" err="1" smtClean="0"/>
              <a:t>chức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endParaRPr lang="vi-VN" dirty="0"/>
          </a:p>
          <a:p>
            <a:pPr marL="812800" indent="-457200">
              <a:lnSpc>
                <a:spcPct val="150000"/>
              </a:lnSpc>
              <a:buFont typeface="Wingdings" pitchFamily="2" charset="2"/>
              <a:buChar char="§"/>
            </a:pPr>
            <a:r>
              <a:rPr lang="vi-VN" dirty="0" smtClean="0"/>
              <a:t>Thiết </a:t>
            </a:r>
            <a:r>
              <a:rPr lang="vi-VN" dirty="0"/>
              <a:t>kế cơ sở dữ liệu</a:t>
            </a:r>
          </a:p>
          <a:p>
            <a:pPr marL="812800" indent="-457200">
              <a:lnSpc>
                <a:spcPct val="150000"/>
              </a:lnSpc>
              <a:buFont typeface="Wingdings" pitchFamily="2" charset="2"/>
              <a:buChar char="§"/>
            </a:pPr>
            <a:r>
              <a:rPr lang="vi-VN" dirty="0"/>
              <a:t>Phân công công việc trong </a:t>
            </a:r>
            <a:r>
              <a:rPr lang="vi-VN" dirty="0" smtClean="0"/>
              <a:t>nhóm</a:t>
            </a:r>
            <a:endParaRPr lang="en-US" dirty="0" smtClean="0"/>
          </a:p>
          <a:p>
            <a:pPr marL="812800" indent="-45720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chính</a:t>
            </a:r>
            <a:endParaRPr lang="en-US" dirty="0" smtClean="0"/>
          </a:p>
          <a:p>
            <a:pPr marL="812800" indent="-45720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 smtClean="0"/>
              <a:t>Demo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773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TỔNG QUAN ĐỀ TÀI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177800" lvl="0" indent="0">
              <a:lnSpc>
                <a:spcPct val="150000"/>
              </a:lnSpc>
              <a:buNone/>
            </a:pPr>
            <a:r>
              <a:rPr lang="en-US" dirty="0" smtClean="0"/>
              <a:t>- </a:t>
            </a:r>
            <a:r>
              <a:rPr lang="en-US" dirty="0" err="1" smtClean="0"/>
              <a:t>Xây</a:t>
            </a:r>
            <a:r>
              <a:rPr lang="en-US" dirty="0" smtClean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“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” </a:t>
            </a:r>
            <a:r>
              <a:rPr lang="en-US" dirty="0" err="1"/>
              <a:t>nhằm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, </a:t>
            </a:r>
            <a:r>
              <a:rPr lang="en-US" dirty="0" err="1" smtClean="0"/>
              <a:t>điểm</a:t>
            </a:r>
            <a:r>
              <a:rPr lang="en-US" dirty="0" smtClean="0"/>
              <a:t>….</a:t>
            </a:r>
          </a:p>
          <a:p>
            <a:pPr marL="177800" lvl="0" indent="0">
              <a:lnSpc>
                <a:spcPct val="150000"/>
              </a:lnSpc>
              <a:buNone/>
            </a:pPr>
            <a:r>
              <a:rPr lang="en-US" dirty="0" smtClean="0"/>
              <a:t>- </a:t>
            </a:r>
            <a:r>
              <a:rPr lang="en-US" dirty="0" err="1" smtClean="0"/>
              <a:t>Bài</a:t>
            </a:r>
            <a:r>
              <a:rPr lang="en-US" dirty="0" smtClean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vì</a:t>
            </a:r>
            <a:r>
              <a:rPr lang="en-US" dirty="0"/>
              <a:t> </a:t>
            </a:r>
            <a:r>
              <a:rPr lang="en-US" dirty="0" err="1"/>
              <a:t>sao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thế</a:t>
            </a:r>
            <a:r>
              <a:rPr lang="en-US" dirty="0"/>
              <a:t> </a:t>
            </a:r>
            <a:r>
              <a:rPr lang="en-US" dirty="0" err="1"/>
              <a:t>nào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quả,tiết</a:t>
            </a:r>
            <a:r>
              <a:rPr lang="en-US" dirty="0"/>
              <a:t> </a:t>
            </a:r>
            <a:r>
              <a:rPr lang="en-US" dirty="0" err="1"/>
              <a:t>kiệm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cán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endParaRPr lang="en-US" dirty="0" smtClean="0"/>
          </a:p>
          <a:p>
            <a:pPr marL="177800" lvl="0" indent="0">
              <a:lnSpc>
                <a:spcPct val="150000"/>
              </a:lnSpc>
              <a:buNone/>
            </a:pPr>
            <a:r>
              <a:rPr lang="en-US" dirty="0" smtClean="0"/>
              <a:t>-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dựa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mới,khắc</a:t>
            </a:r>
            <a:r>
              <a:rPr lang="en-US" dirty="0"/>
              <a:t> </a:t>
            </a:r>
            <a:r>
              <a:rPr lang="en-US" dirty="0" err="1"/>
              <a:t>phục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nhược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cũ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khả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 </a:t>
            </a:r>
            <a:r>
              <a:rPr lang="en-US" dirty="0" err="1" smtClean="0"/>
              <a:t>hơn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627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02185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BIỂU ĐỒ LUỒNG DỮ LIỆU MỨC NGỮ CẢNH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177800" indent="0">
              <a:lnSpc>
                <a:spcPct val="150000"/>
              </a:lnSpc>
              <a:buNone/>
            </a:pPr>
            <a:r>
              <a:rPr lang="en-US" dirty="0" err="1" smtClean="0"/>
              <a:t>Sơ</a:t>
            </a:r>
            <a:r>
              <a:rPr lang="en-US" dirty="0" smtClean="0"/>
              <a:t> </a:t>
            </a:r>
            <a:r>
              <a:rPr lang="en-US" dirty="0" err="1" smtClean="0"/>
              <a:t>đồ</a:t>
            </a:r>
            <a:r>
              <a:rPr lang="en-US" dirty="0" smtClean="0"/>
              <a:t> </a:t>
            </a:r>
            <a:r>
              <a:rPr lang="en-US" dirty="0" err="1" smtClean="0"/>
              <a:t>luồng</a:t>
            </a:r>
            <a:r>
              <a:rPr lang="en-US" dirty="0" smtClean="0"/>
              <a:t> </a:t>
            </a:r>
            <a:r>
              <a:rPr lang="en-US" dirty="0" err="1" smtClean="0"/>
              <a:t>mức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</a:t>
            </a:r>
            <a:r>
              <a:rPr lang="en-US" dirty="0" err="1" smtClean="0"/>
              <a:t>cảnh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3733800" y="1752600"/>
            <a:ext cx="3619500" cy="416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049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SƠ ĐỒ CHỨC NĂNG ỨNG DỤNG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177800" indent="0" fontAlgn="base">
              <a:buNone/>
            </a:pPr>
            <a:r>
              <a:rPr lang="en-US" dirty="0" err="1" smtClean="0"/>
              <a:t>Vẽ</a:t>
            </a:r>
            <a:r>
              <a:rPr lang="en-US" dirty="0" smtClean="0"/>
              <a:t> </a:t>
            </a:r>
            <a:r>
              <a:rPr lang="en-US" dirty="0" err="1" smtClean="0"/>
              <a:t>sơ</a:t>
            </a:r>
            <a:r>
              <a:rPr lang="en-US" dirty="0" smtClean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hiệu</a:t>
            </a:r>
            <a:r>
              <a:rPr lang="en-US" dirty="0" smtClean="0"/>
              <a:t> </a:t>
            </a:r>
            <a:r>
              <a:rPr lang="en-US" dirty="0" err="1" smtClean="0"/>
              <a:t>trưởng</a:t>
            </a:r>
            <a:r>
              <a:rPr lang="en-US" dirty="0" smtClean="0"/>
              <a:t>, admin</a:t>
            </a:r>
          </a:p>
          <a:p>
            <a:pPr marL="177800" indent="0" fontAlgn="base">
              <a:buNone/>
            </a:pPr>
            <a:endParaRPr lang="en-US" dirty="0"/>
          </a:p>
        </p:txBody>
      </p:sp>
      <p:pic>
        <p:nvPicPr>
          <p:cNvPr id="8194" name="Picture 2" descr="C:\Users\BinDz\Downloads\2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500188"/>
            <a:ext cx="10058399" cy="4824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4964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SƠ ĐỒ CHỨC NĂNG ỨNG DỤNG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177800" indent="0" fontAlgn="base">
              <a:buNone/>
            </a:pPr>
            <a:r>
              <a:rPr lang="en-US" dirty="0" err="1" smtClean="0"/>
              <a:t>Vẽ</a:t>
            </a:r>
            <a:r>
              <a:rPr lang="en-US" dirty="0" smtClean="0"/>
              <a:t> </a:t>
            </a:r>
            <a:r>
              <a:rPr lang="en-US" dirty="0" err="1" smtClean="0"/>
              <a:t>sơ</a:t>
            </a:r>
            <a:r>
              <a:rPr lang="en-US" dirty="0" smtClean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giáo</a:t>
            </a:r>
            <a:r>
              <a:rPr lang="en-US" dirty="0" smtClean="0"/>
              <a:t> </a:t>
            </a:r>
            <a:r>
              <a:rPr lang="en-US" dirty="0" err="1" smtClean="0"/>
              <a:t>viên</a:t>
            </a:r>
            <a:endParaRPr lang="en-US" dirty="0" smtClean="0"/>
          </a:p>
          <a:p>
            <a:pPr marL="177800" indent="0" fontAlgn="base">
              <a:buNone/>
            </a:pPr>
            <a:endParaRPr lang="en-US" dirty="0"/>
          </a:p>
        </p:txBody>
      </p:sp>
      <p:pic>
        <p:nvPicPr>
          <p:cNvPr id="9219" name="Picture 3" descr="C:\Users\BinDz\Downloads\g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1" y="1547813"/>
            <a:ext cx="9220200" cy="4852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1949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THIẾT KẾ CƠ SỞ DỮ LIỆU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177800" indent="0">
              <a:lnSpc>
                <a:spcPct val="150000"/>
              </a:lnSpc>
              <a:buNone/>
            </a:pP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Vẽ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sơ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đồ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quan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thể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42" name="Picture 2" descr="C:\Users\BinDz\Downloads\qht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1752599"/>
            <a:ext cx="7629037" cy="4129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4715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THIẾT KẾ CƠ SỞ </a:t>
            </a:r>
            <a:r>
              <a:rPr lang="en-US" sz="3000" b="1" dirty="0">
                <a:solidFill>
                  <a:srgbClr val="832C8B"/>
                </a:solidFill>
              </a:rPr>
              <a:t>DỮ </a:t>
            </a:r>
            <a:r>
              <a:rPr lang="en-US" sz="3000" b="1" dirty="0" smtClean="0">
                <a:solidFill>
                  <a:srgbClr val="832C8B"/>
                </a:solidFill>
              </a:rPr>
              <a:t>LIỆU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177800" indent="0">
              <a:lnSpc>
                <a:spcPct val="150000"/>
              </a:lnSpc>
              <a:buNone/>
            </a:pP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Vẽ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sơ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đồ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quan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giữa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bảng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cở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sở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524000"/>
            <a:ext cx="10323513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28842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GIAO DIỆN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177800" indent="0">
              <a:lnSpc>
                <a:spcPct val="100000"/>
              </a:lnSpc>
              <a:buNone/>
            </a:pPr>
            <a:r>
              <a:rPr lang="en-US" dirty="0" err="1" smtClean="0"/>
              <a:t>Màn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đăng</a:t>
            </a:r>
            <a:r>
              <a:rPr lang="en-US" dirty="0" smtClean="0"/>
              <a:t> </a:t>
            </a:r>
            <a:r>
              <a:rPr lang="en-US" dirty="0" err="1" smtClean="0"/>
              <a:t>nhập</a:t>
            </a:r>
            <a:r>
              <a:rPr lang="en-US" dirty="0" smtClean="0"/>
              <a:t>: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676400"/>
            <a:ext cx="6556711" cy="4105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31688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1885</TotalTime>
  <Words>300</Words>
  <Application>Microsoft Office PowerPoint</Application>
  <PresentationFormat>Custom</PresentationFormat>
  <Paragraphs>40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Times New Roman</vt:lpstr>
      <vt:lpstr>Calibri</vt:lpstr>
      <vt:lpstr>Wingdings</vt:lpstr>
      <vt:lpstr>Office Theme</vt:lpstr>
      <vt:lpstr>PowerPoint Presentation</vt:lpstr>
      <vt:lpstr>NỘI DUNG TRÌNH BÀY</vt:lpstr>
      <vt:lpstr>TỔNG QUAN ĐỀ TÀI</vt:lpstr>
      <vt:lpstr>BIỂU ĐỒ LUỒNG DỮ LIỆU MỨC NGỮ CẢNH</vt:lpstr>
      <vt:lpstr>SƠ ĐỒ CHỨC NĂNG ỨNG DỤNG</vt:lpstr>
      <vt:lpstr>SƠ ĐỒ CHỨC NĂNG ỨNG DỤNG</vt:lpstr>
      <vt:lpstr>THIẾT KẾ CƠ SỞ DỮ LIỆU</vt:lpstr>
      <vt:lpstr>THIẾT KẾ CƠ SỞ DỮ LIỆU</vt:lpstr>
      <vt:lpstr>GIAO DIỆN</vt:lpstr>
      <vt:lpstr>GIAO DIỆN</vt:lpstr>
      <vt:lpstr>GIAO DIỆN</vt:lpstr>
      <vt:lpstr>GIAO DIỆN</vt:lpstr>
      <vt:lpstr>GIAO DIỆN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BinDz</cp:lastModifiedBy>
  <cp:revision>205</cp:revision>
  <dcterms:modified xsi:type="dcterms:W3CDTF">2021-01-06T03:05:43Z</dcterms:modified>
</cp:coreProperties>
</file>